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54A8D-496A-4ECB-9340-F6F70C7EFF4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D8702-4CEE-4CCE-9D21-61AC01FD9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21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D8702-4CEE-4CCE-9D21-61AC01FD9FF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D8702-4CEE-4CCE-9D21-61AC01FD9FF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D8702-4CEE-4CCE-9D21-61AC01FD9FF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D8702-4CEE-4CCE-9D21-61AC01FD9FF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D8702-4CEE-4CCE-9D21-61AC01FD9FF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D8702-4CEE-4CCE-9D21-61AC01FD9FF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D8702-4CEE-4CCE-9D21-61AC01FD9FF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D8702-4CEE-4CCE-9D21-61AC01FD9FF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D8702-4CEE-4CCE-9D21-61AC01FD9FF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D8702-4CEE-4CCE-9D21-61AC01FD9FF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2D599-7F25-4368-B9A5-4D171360A217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25212-AAA5-4608-849E-ABE9FFE42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2D599-7F25-4368-B9A5-4D171360A217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25212-AAA5-4608-849E-ABE9FFE42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2D599-7F25-4368-B9A5-4D171360A217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25212-AAA5-4608-849E-ABE9FFE42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2D599-7F25-4368-B9A5-4D171360A217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25212-AAA5-4608-849E-ABE9FFE42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2D599-7F25-4368-B9A5-4D171360A217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25212-AAA5-4608-849E-ABE9FFE42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2D599-7F25-4368-B9A5-4D171360A217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25212-AAA5-4608-849E-ABE9FFE42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2D599-7F25-4368-B9A5-4D171360A217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25212-AAA5-4608-849E-ABE9FFE42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2D599-7F25-4368-B9A5-4D171360A217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25212-AAA5-4608-849E-ABE9FFE42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2D599-7F25-4368-B9A5-4D171360A217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25212-AAA5-4608-849E-ABE9FFE42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2D599-7F25-4368-B9A5-4D171360A217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25212-AAA5-4608-849E-ABE9FFE42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2D599-7F25-4368-B9A5-4D171360A217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25212-AAA5-4608-849E-ABE9FFE42DE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12D599-7F25-4368-B9A5-4D171360A217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825212-AAA5-4608-849E-ABE9FFE42D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Complete Subjects and Predicates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 and Practice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0352"/>
            <a:ext cx="8610600" cy="442264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16. </a:t>
            </a:r>
            <a:r>
              <a:rPr lang="en-US" dirty="0" smtClean="0"/>
              <a:t>The energy of the wind also moves boats with sails.</a:t>
            </a:r>
          </a:p>
          <a:p>
            <a:r>
              <a:rPr lang="en-US" b="1" dirty="0" smtClean="0"/>
              <a:t>17. </a:t>
            </a:r>
            <a:r>
              <a:rPr lang="en-US" dirty="0" smtClean="0"/>
              <a:t>Solar furnaces collect the sun’s rays with mirrors.</a:t>
            </a:r>
          </a:p>
          <a:p>
            <a:r>
              <a:rPr lang="en-US" b="1" dirty="0" smtClean="0"/>
              <a:t>18. </a:t>
            </a:r>
            <a:r>
              <a:rPr lang="en-US" dirty="0" smtClean="0"/>
              <a:t>Solar energy cells can heat a home even in winter.</a:t>
            </a:r>
          </a:p>
          <a:p>
            <a:r>
              <a:rPr lang="en-US" b="1" dirty="0" smtClean="0"/>
              <a:t>19. </a:t>
            </a:r>
            <a:r>
              <a:rPr lang="en-US" dirty="0" smtClean="0"/>
              <a:t>The gasoline engine produces energy for our cars.</a:t>
            </a:r>
          </a:p>
          <a:p>
            <a:r>
              <a:rPr lang="en-US" b="1" dirty="0" smtClean="0"/>
              <a:t>20. </a:t>
            </a:r>
            <a:r>
              <a:rPr lang="en-US" dirty="0" smtClean="0"/>
              <a:t>Nuclear power plants change nuclear energy into electrical energy.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4968240"/>
            <a:ext cx="861060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the subjects and predicates.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828800"/>
          </a:xfrm>
        </p:spPr>
        <p:txBody>
          <a:bodyPr/>
          <a:lstStyle/>
          <a:p>
            <a:r>
              <a:rPr lang="en-US" dirty="0" smtClean="0"/>
              <a:t>What is a Sentence?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772400" cy="256336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b="1" dirty="0" smtClean="0"/>
              <a:t>sentence</a:t>
            </a:r>
            <a:r>
              <a:rPr lang="en-US" dirty="0" smtClean="0"/>
              <a:t> is a group of words that expresses a complete thought.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Every complete sentence has two basic parts: a </a:t>
            </a:r>
            <a:r>
              <a:rPr lang="en-US" b="1" u="sng" dirty="0" smtClean="0"/>
              <a:t>subject</a:t>
            </a:r>
            <a:r>
              <a:rPr lang="en-US" dirty="0" smtClean="0"/>
              <a:t> and a </a:t>
            </a:r>
            <a:r>
              <a:rPr lang="en-US" b="1" u="sng" dirty="0" smtClean="0"/>
              <a:t>predicate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u="sng" dirty="0" smtClean="0"/>
              <a:t>complete subject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 smtClean="0"/>
              <a:t>complete subject</a:t>
            </a:r>
            <a:r>
              <a:rPr lang="en-US" b="1" dirty="0" smtClean="0"/>
              <a:t> </a:t>
            </a:r>
            <a:r>
              <a:rPr lang="en-US" dirty="0" smtClean="0"/>
              <a:t>includes all the words that tell whom or what the sentence is about.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	The rays of the sun give energy to the earth.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dirty="0" smtClean="0"/>
              <a:t>What is a </a:t>
            </a:r>
            <a:r>
              <a:rPr lang="en-US" u="sng" dirty="0" smtClean="0"/>
              <a:t>complete subject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 smtClean="0"/>
              <a:t>complete subject</a:t>
            </a:r>
            <a:r>
              <a:rPr lang="en-US" b="1" dirty="0" smtClean="0"/>
              <a:t> </a:t>
            </a:r>
            <a:r>
              <a:rPr lang="en-US" dirty="0" smtClean="0"/>
              <a:t>includes all the words that tell whom or what the sentence is about.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The rays of the sun</a:t>
            </a:r>
            <a:r>
              <a:rPr lang="en-US" dirty="0" smtClean="0"/>
              <a:t> give energy to the earth.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183880" cy="1051560"/>
          </a:xfrm>
        </p:spPr>
        <p:txBody>
          <a:bodyPr/>
          <a:lstStyle/>
          <a:p>
            <a:r>
              <a:rPr lang="en-US" dirty="0" smtClean="0"/>
              <a:t>What is a complete predicate?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18795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 smtClean="0"/>
              <a:t>complete predicate</a:t>
            </a:r>
            <a:r>
              <a:rPr lang="en-US" dirty="0" smtClean="0"/>
              <a:t> includes the verb and all the words that tell what the subject is or what the subject does.</a:t>
            </a:r>
          </a:p>
          <a:p>
            <a:endParaRPr lang="en-US" b="1" dirty="0" smtClean="0"/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	Energy is needed for work.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183880" cy="1051560"/>
          </a:xfrm>
        </p:spPr>
        <p:txBody>
          <a:bodyPr/>
          <a:lstStyle/>
          <a:p>
            <a:r>
              <a:rPr lang="en-US" dirty="0" smtClean="0"/>
              <a:t>What is a complete predicate?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18795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 smtClean="0"/>
              <a:t>complete predicate</a:t>
            </a:r>
            <a:r>
              <a:rPr lang="en-US" dirty="0" smtClean="0"/>
              <a:t> includes the verb and all the words that tell what the subject is or what the subject does.</a:t>
            </a:r>
          </a:p>
          <a:p>
            <a:endParaRPr lang="en-US" b="1" dirty="0" smtClean="0"/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	Energy </a:t>
            </a:r>
            <a:r>
              <a:rPr lang="en-US" b="1" u="sng" dirty="0" smtClean="0"/>
              <a:t>is needed for work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4983480"/>
            <a:ext cx="861060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the subjects and predicates.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530352"/>
            <a:ext cx="8610600" cy="4727448"/>
          </a:xfrm>
        </p:spPr>
        <p:txBody>
          <a:bodyPr>
            <a:normAutofit/>
          </a:bodyPr>
          <a:lstStyle/>
          <a:p>
            <a:r>
              <a:rPr lang="en-US" b="1" dirty="0" smtClean="0"/>
              <a:t>1. </a:t>
            </a:r>
            <a:r>
              <a:rPr lang="en-US" dirty="0" smtClean="0"/>
              <a:t>People of long ago used animals as a source of energy.</a:t>
            </a:r>
          </a:p>
          <a:p>
            <a:r>
              <a:rPr lang="en-US" b="1" dirty="0" smtClean="0"/>
              <a:t>2. </a:t>
            </a:r>
            <a:r>
              <a:rPr lang="en-US" dirty="0" smtClean="0"/>
              <a:t>Strong animals plowed fields for farmers.</a:t>
            </a:r>
          </a:p>
          <a:p>
            <a:r>
              <a:rPr lang="en-US" b="1" dirty="0" smtClean="0"/>
              <a:t>3. </a:t>
            </a:r>
            <a:r>
              <a:rPr lang="en-US" dirty="0" smtClean="0"/>
              <a:t>Coal, oil, and natural gas are called fossil fuels.</a:t>
            </a:r>
          </a:p>
          <a:p>
            <a:r>
              <a:rPr lang="en-US" b="1" dirty="0" smtClean="0"/>
              <a:t>4. </a:t>
            </a:r>
            <a:r>
              <a:rPr lang="en-US" dirty="0" smtClean="0"/>
              <a:t>Fossil fuels come from the remains of prehistoric plants and animals.</a:t>
            </a:r>
          </a:p>
          <a:p>
            <a:r>
              <a:rPr lang="en-US" b="1" dirty="0" smtClean="0"/>
              <a:t>5. </a:t>
            </a:r>
            <a:r>
              <a:rPr lang="en-US" dirty="0" smtClean="0"/>
              <a:t>The earth contains a limited supply of fossil fuels.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304800" y="4983480"/>
            <a:ext cx="876300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the subjects and predicates.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530352"/>
            <a:ext cx="8686800" cy="4727448"/>
          </a:xfrm>
        </p:spPr>
        <p:txBody>
          <a:bodyPr/>
          <a:lstStyle/>
          <a:p>
            <a:r>
              <a:rPr lang="en-US" b="1" dirty="0" smtClean="0"/>
              <a:t>6. </a:t>
            </a:r>
            <a:r>
              <a:rPr lang="en-US" dirty="0" smtClean="0"/>
              <a:t>Modern humans use fossil fuels more than any other type of energy.</a:t>
            </a:r>
          </a:p>
          <a:p>
            <a:r>
              <a:rPr lang="en-US" b="1" dirty="0" smtClean="0"/>
              <a:t>7. </a:t>
            </a:r>
            <a:r>
              <a:rPr lang="en-US" dirty="0" smtClean="0"/>
              <a:t>Energy from the sun is stored in oil, wood, and coal.</a:t>
            </a:r>
          </a:p>
          <a:p>
            <a:r>
              <a:rPr lang="en-US" b="1" dirty="0" smtClean="0"/>
              <a:t>8. </a:t>
            </a:r>
            <a:r>
              <a:rPr lang="en-US" dirty="0" smtClean="0"/>
              <a:t>Waterfalls or rapids produce energy.</a:t>
            </a:r>
          </a:p>
          <a:p>
            <a:r>
              <a:rPr lang="en-US" b="1" dirty="0" smtClean="0"/>
              <a:t>9. </a:t>
            </a:r>
            <a:r>
              <a:rPr lang="en-US" dirty="0" smtClean="0"/>
              <a:t>Many early cotton mills were built near waterfalls.</a:t>
            </a:r>
          </a:p>
          <a:p>
            <a:r>
              <a:rPr lang="en-US" b="1" dirty="0" smtClean="0"/>
              <a:t>10. </a:t>
            </a:r>
            <a:r>
              <a:rPr lang="en-US" dirty="0" smtClean="0"/>
              <a:t>The energy of the water ran the machinery in the factory.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530352"/>
            <a:ext cx="8458200" cy="4498848"/>
          </a:xfrm>
        </p:spPr>
        <p:txBody>
          <a:bodyPr/>
          <a:lstStyle/>
          <a:p>
            <a:r>
              <a:rPr lang="en-US" b="1" dirty="0" smtClean="0"/>
              <a:t>11. </a:t>
            </a:r>
            <a:r>
              <a:rPr lang="en-US" dirty="0" smtClean="0"/>
              <a:t>Inventors introduced the steam engine.</a:t>
            </a:r>
          </a:p>
          <a:p>
            <a:r>
              <a:rPr lang="en-US" b="1" dirty="0" smtClean="0"/>
              <a:t>12. </a:t>
            </a:r>
            <a:r>
              <a:rPr lang="en-US" dirty="0" smtClean="0"/>
              <a:t>Hydroelectric plants now make use of water energy in rivers and waterfalls.</a:t>
            </a:r>
          </a:p>
          <a:p>
            <a:r>
              <a:rPr lang="en-US" b="1" dirty="0" smtClean="0"/>
              <a:t>13. </a:t>
            </a:r>
            <a:r>
              <a:rPr lang="en-US" dirty="0" smtClean="0"/>
              <a:t>Many appliances need electrical energy to work.</a:t>
            </a:r>
          </a:p>
          <a:p>
            <a:r>
              <a:rPr lang="en-US" b="1" dirty="0" smtClean="0"/>
              <a:t>14. </a:t>
            </a:r>
            <a:r>
              <a:rPr lang="en-US" dirty="0" smtClean="0"/>
              <a:t>Electricity is necessary for the modern way of life.</a:t>
            </a:r>
          </a:p>
          <a:p>
            <a:r>
              <a:rPr lang="en-US" b="1" dirty="0" smtClean="0"/>
              <a:t>15. </a:t>
            </a:r>
            <a:r>
              <a:rPr lang="en-US" dirty="0" smtClean="0"/>
              <a:t>Wind energy turns windmills.</a:t>
            </a:r>
          </a:p>
          <a:p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304800" y="4983480"/>
            <a:ext cx="868680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the subjects and predicates.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</TotalTime>
  <Words>422</Words>
  <Application>Microsoft Office PowerPoint</Application>
  <PresentationFormat>On-screen Show (4:3)</PresentationFormat>
  <Paragraphs>60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Complete Subjects and Predicates</vt:lpstr>
      <vt:lpstr>What is a Sentence?</vt:lpstr>
      <vt:lpstr>What is a complete subject?</vt:lpstr>
      <vt:lpstr>What is a complete subject?</vt:lpstr>
      <vt:lpstr>What is a complete predicate?</vt:lpstr>
      <vt:lpstr>What is a complete predicate?</vt:lpstr>
      <vt:lpstr>Identify the subjects and predicates.</vt:lpstr>
      <vt:lpstr>Identify the subjects and predicates.</vt:lpstr>
      <vt:lpstr>Identify the subjects and predicates.</vt:lpstr>
      <vt:lpstr>Identify the subjects and predicates.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skprice</dc:creator>
  <cp:lastModifiedBy>Mary Chambliss</cp:lastModifiedBy>
  <cp:revision>5</cp:revision>
  <dcterms:created xsi:type="dcterms:W3CDTF">2009-08-13T20:28:14Z</dcterms:created>
  <dcterms:modified xsi:type="dcterms:W3CDTF">2016-10-17T15:36:44Z</dcterms:modified>
</cp:coreProperties>
</file>